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7" r:id="rId5"/>
    <p:sldId id="286" r:id="rId6"/>
    <p:sldId id="259" r:id="rId7"/>
    <p:sldId id="288" r:id="rId8"/>
    <p:sldId id="260" r:id="rId9"/>
    <p:sldId id="261" r:id="rId10"/>
    <p:sldId id="289" r:id="rId11"/>
    <p:sldId id="262" r:id="rId12"/>
    <p:sldId id="263" r:id="rId13"/>
    <p:sldId id="264" r:id="rId14"/>
    <p:sldId id="290" r:id="rId15"/>
    <p:sldId id="265" r:id="rId16"/>
    <p:sldId id="294" r:id="rId17"/>
    <p:sldId id="295" r:id="rId18"/>
    <p:sldId id="269" r:id="rId19"/>
    <p:sldId id="273" r:id="rId20"/>
    <p:sldId id="299" r:id="rId21"/>
    <p:sldId id="274" r:id="rId22"/>
    <p:sldId id="275" r:id="rId23"/>
    <p:sldId id="300" r:id="rId24"/>
    <p:sldId id="276" r:id="rId25"/>
    <p:sldId id="277" r:id="rId26"/>
    <p:sldId id="301" r:id="rId27"/>
    <p:sldId id="278" r:id="rId28"/>
    <p:sldId id="279" r:id="rId29"/>
    <p:sldId id="302" r:id="rId30"/>
    <p:sldId id="280" r:id="rId31"/>
    <p:sldId id="281" r:id="rId32"/>
    <p:sldId id="303" r:id="rId33"/>
    <p:sldId id="282" r:id="rId34"/>
    <p:sldId id="283" r:id="rId35"/>
    <p:sldId id="304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E91ED77-6B4B-48B1-A951-A81FD29228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132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1364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172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720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589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024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627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65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68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851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2E35D9-54C9-49B3-AAB8-7DF1A9844FAA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592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вредители и болезни крестоцветных культур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362_1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134894" cy="61348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6172200"/>
          </a:xfrm>
        </p:spPr>
        <p:txBody>
          <a:bodyPr/>
          <a:lstStyle/>
          <a:p>
            <a:r>
              <a:rPr lang="ru-RU" dirty="0" smtClean="0"/>
              <a:t>Меры борьбы. Уничтожение крестоцветных сорняков, на которых весной после зимовки питаются жуки. Выбраковка и сжигание рассады, сильно поврежденной личинками, снятие и уничтожение поврежденных листьев на семенниках капусты до ухода личинок в стебель. Рыхление междурядий и глубокая перекопка почвы после уборки урожая. При массовом появлении жуков в начале яйцекладки опрыскивание рассады трихлорме-тафосом-3. Весенние и летние опрыскивания капусты пестицидами против гусениц бабочек и других вредителей вы­зывают частичную гибель и жуков скрытнохоботника.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60198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Бабочки белянки. Листья крестоцветных культур повреждают гусеницы капустной белянки (капустницы), репной белянки (репницы), реже горчичной белянки. Наиболее опасна капустная белянка, особенно в северо-западных и западных областях. Она распространена повсеместно. </a:t>
            </a:r>
            <a:endParaRPr lang="en-US" dirty="0" smtClean="0"/>
          </a:p>
          <a:p>
            <a:r>
              <a:rPr lang="ru-RU" dirty="0" smtClean="0"/>
              <a:t>Бабочка </a:t>
            </a:r>
            <a:r>
              <a:rPr lang="ru-RU" dirty="0" smtClean="0"/>
              <a:t>крупная, до 6 см в размахе крыльев. Крылья мучнисто-белые, на их вершинах черная серповидная кайма. У самки на передних крыльях сверху по два крупных черных пятна. Яйцо лимонно-желтое, длиной 1,25 мм, </a:t>
            </a:r>
            <a:r>
              <a:rPr lang="ru-RU" dirty="0" err="1" smtClean="0"/>
              <a:t>бутылковидной</a:t>
            </a:r>
            <a:r>
              <a:rPr lang="ru-RU" dirty="0" smtClean="0"/>
              <a:t> формы, с </a:t>
            </a:r>
            <a:r>
              <a:rPr lang="ru-RU" dirty="0" smtClean="0"/>
              <a:t>ребрышками </a:t>
            </a:r>
            <a:r>
              <a:rPr lang="ru-RU" dirty="0" smtClean="0"/>
              <a:t>по всей длине. Только что вышедшая из яйца </a:t>
            </a:r>
            <a:r>
              <a:rPr lang="ru-RU" dirty="0" smtClean="0"/>
              <a:t>гусеница </a:t>
            </a:r>
            <a:r>
              <a:rPr lang="ru-RU" dirty="0" smtClean="0"/>
              <a:t>охряного цвета, с большой темной головой, до 1,75 мм длиной. Взрослая гусеница желтовато-зеленая, с черными </a:t>
            </a:r>
            <a:r>
              <a:rPr lang="ru-RU" dirty="0" smtClean="0"/>
              <a:t>точками </a:t>
            </a:r>
            <a:r>
              <a:rPr lang="ru-RU" dirty="0" smtClean="0"/>
              <a:t>и пятнами, желтоватой полосой по бокам тела, до 4 см длиной. Куколка зеленовато-желтая, угловатая, с черными </a:t>
            </a:r>
            <a:r>
              <a:rPr lang="ru-RU" dirty="0" smtClean="0"/>
              <a:t>точками </a:t>
            </a:r>
            <a:r>
              <a:rPr lang="ru-RU" dirty="0" smtClean="0"/>
              <a:t>на спине и по бокам. Зимой значительная часть куколок погибает при температуре — 20° С. Репная белянка распространена повсеместно, кроме </a:t>
            </a:r>
            <a:r>
              <a:rPr lang="ru-RU" dirty="0" smtClean="0"/>
              <a:t>Крайнего </a:t>
            </a:r>
            <a:r>
              <a:rPr lang="ru-RU" dirty="0" smtClean="0"/>
              <a:t>Севера, Дальнего Востока и Сибири. Бабочка по внешнему виду сходна с капустницей, но несколько меньше, в размахе крыльев 4 — 5 см. У самки на передних крыльях по два черных пятна, у самца по одному. Задние крылья сверху белые, снизу желтоватые. Яйцо </a:t>
            </a:r>
            <a:r>
              <a:rPr lang="ru-RU" dirty="0" err="1" smtClean="0"/>
              <a:t>удлиненно-бутылковидное</a:t>
            </a:r>
            <a:r>
              <a:rPr lang="ru-RU" dirty="0" smtClean="0"/>
              <a:t>, </a:t>
            </a:r>
            <a:r>
              <a:rPr lang="ru-RU" dirty="0" smtClean="0"/>
              <a:t>светло-желтое</a:t>
            </a:r>
            <a:r>
              <a:rPr lang="ru-RU" dirty="0" smtClean="0"/>
              <a:t>, с продольными ребрышками, в кладке по одному яйцу. </a:t>
            </a:r>
            <a:r>
              <a:rPr lang="ru-RU" dirty="0" smtClean="0"/>
              <a:t>Гусеница </a:t>
            </a:r>
            <a:r>
              <a:rPr lang="ru-RU" dirty="0" smtClean="0"/>
              <a:t>длиной 2 — 2,4 см, бархатисто-зеленая, покрыта короткими волосками, с желтой полосой вдоль спины.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6096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Капустная белянка зимует в стадии куколки на стволах и ветвях деревьев, заборах, стенах домов, внутри сараев. Перед окукливанием гусеница делает поясок из шелковинок, с помощью которого закрепляются в месте окукливания. Бабочки появля­ются очень рано: в Ленинградской области в первой половине мая, в Московской — в начале мая, на юге в начале апреля. Они особенно активны в солнечные жаркие дни, обычно вблизи жилищ. Бабочки нуждаются в дополнительном питании и довольно долго (до 20 дней) питаются нектаром цветков. Яйца откладывают плотными кучками по 15 — 200 шт. на нижнюю сторону листьев. Гусеницы младших возрастов располагаются на нижней стороне листьев и выгрызают мякоть, взрослые преиму­щественно на верхней и съедают ткань листа, оставляя одни толстые жилки. Вначале гусеницы живут вместе, затем пооди­ночке. Капустная белянка развивается обычно в двух, на юге в трех-четырех поколениях.</a:t>
            </a:r>
          </a:p>
          <a:p>
            <a:r>
              <a:rPr lang="ru-RU" dirty="0" smtClean="0"/>
              <a:t>Гусеницы репной белянки живут поодиночке. В отличие от гусениц капустницы при объедании листьев они оставляют часть ткани около жилок. Гусеницы летнего поколения прогрызают ходы внутри кочана.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репна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4572000" cy="3429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90600" y="3886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Репная белянка</a:t>
            </a:r>
          </a:p>
        </p:txBody>
      </p:sp>
      <p:pic>
        <p:nvPicPr>
          <p:cNvPr id="4099" name="Picture 3" descr="C:\Users\1\Desktop\капустн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2971800"/>
            <a:ext cx="4572000" cy="3429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876800" y="64008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Капустная белянка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Меры</a:t>
            </a:r>
            <a:r>
              <a:rPr lang="ru-RU" dirty="0" smtClean="0"/>
              <a:t> борьбы. </a:t>
            </a:r>
            <a:r>
              <a:rPr lang="ru-RU" dirty="0" smtClean="0"/>
              <a:t>Уничтожение </a:t>
            </a:r>
            <a:r>
              <a:rPr lang="ru-RU" dirty="0" smtClean="0"/>
              <a:t>сорняков. </a:t>
            </a:r>
            <a:r>
              <a:rPr lang="ru-RU" dirty="0" smtClean="0"/>
              <a:t>Для </a:t>
            </a:r>
            <a:r>
              <a:rPr lang="ru-RU" dirty="0" smtClean="0"/>
              <a:t>борьбы с яйцами белянок применяют выпуск </a:t>
            </a:r>
            <a:r>
              <a:rPr lang="ru-RU" dirty="0" err="1" smtClean="0"/>
              <a:t>трихограммы</a:t>
            </a:r>
            <a:r>
              <a:rPr lang="ru-RU" dirty="0" smtClean="0"/>
              <a:t>. При массовом появлении гусениц младших возрастов проводят опрыскивание капусты одним из следующих препаратов: </a:t>
            </a:r>
            <a:r>
              <a:rPr lang="ru-RU" dirty="0" err="1" smtClean="0"/>
              <a:t>энтобактерином</a:t>
            </a:r>
            <a:r>
              <a:rPr lang="ru-RU" dirty="0" smtClean="0"/>
              <a:t> при температуре воздуха не ниже 18° С, </a:t>
            </a:r>
            <a:r>
              <a:rPr lang="ru-RU" dirty="0" smtClean="0"/>
              <a:t>трихлорметафосом-3</a:t>
            </a:r>
            <a:r>
              <a:rPr lang="ru-RU" dirty="0" smtClean="0"/>
              <a:t>, </a:t>
            </a:r>
            <a:r>
              <a:rPr lang="ru-RU" dirty="0" err="1" smtClean="0"/>
              <a:t>карбофосом</a:t>
            </a:r>
            <a:r>
              <a:rPr lang="ru-RU" dirty="0" smtClean="0"/>
              <a:t> или </a:t>
            </a:r>
            <a:r>
              <a:rPr lang="ru-RU" dirty="0" err="1" smtClean="0"/>
              <a:t>фоксимом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62484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Капустный (хреновый) листоед, или </a:t>
            </a:r>
            <a:r>
              <a:rPr lang="ru-RU" dirty="0" err="1" smtClean="0"/>
              <a:t>бабануха</a:t>
            </a:r>
            <a:r>
              <a:rPr lang="ru-RU" dirty="0" smtClean="0"/>
              <a:t>. Распространен повсеместно. </a:t>
            </a:r>
            <a:r>
              <a:rPr lang="ru-RU" dirty="0" smtClean="0"/>
              <a:t>Тело </a:t>
            </a:r>
            <a:r>
              <a:rPr lang="ru-RU" dirty="0" smtClean="0"/>
              <a:t>жука яйцевидной формы, выпуклое, сверху темно-зеленое с металлическим отливом, длиной у самцов 3 — 3,5, у самок 4 — 4,5 мм. Яйцо продолговатое, гладкое, желтое, длиной 0,5 мм. Личинка утолщенная посредине, длиной до 5,5 мм, грязновато-желтая, с четырьмя продольными рядами черных бугорков, черной головой и ногами. Куколка лимонно-желтая, блестящая. Зимуют жуки в почве, под растительными остатками и в других укромных местах. Весной они появляются </a:t>
            </a:r>
            <a:r>
              <a:rPr lang="ru-RU" dirty="0" smtClean="0"/>
              <a:t>в </a:t>
            </a:r>
            <a:r>
              <a:rPr lang="ru-RU" dirty="0" smtClean="0"/>
              <a:t>начале мая. Питаются листьями культивируемых и дикорастущих растений из семейства Крестоцветные, выгрызая в листьях сквозные отверстия или объедая листья с краев, при этом остаются одни жилки. Самки откладывают яйца в ткань листа. Плодовитость одной самки до 400 яиц. Через 8 — 12 дней из яиц выходят личинки, которые держатся на листьях группами, соскабливая (</a:t>
            </a:r>
            <a:r>
              <a:rPr lang="ru-RU" dirty="0" err="1" smtClean="0"/>
              <a:t>скелетируя</a:t>
            </a:r>
            <a:r>
              <a:rPr lang="ru-RU" dirty="0" smtClean="0"/>
              <a:t>) мякоть с поверхности. </a:t>
            </a:r>
            <a:r>
              <a:rPr lang="ru-RU" dirty="0" smtClean="0"/>
              <a:t>Продолжительность </a:t>
            </a:r>
            <a:r>
              <a:rPr lang="ru-RU" dirty="0" smtClean="0"/>
              <a:t>развития личинки 17 — 20 дней. Закончившие питание   личинки   уходят   в   почву   на   глубину   1 — 1,5   см   </a:t>
            </a:r>
            <a:r>
              <a:rPr lang="ru-RU" dirty="0" smtClean="0"/>
              <a:t>для окукливания</a:t>
            </a:r>
            <a:r>
              <a:rPr lang="ru-RU" dirty="0" smtClean="0"/>
              <a:t>. Через 8 — 12 дней из куколок выходят жуки </a:t>
            </a:r>
            <a:r>
              <a:rPr lang="ru-RU" dirty="0" smtClean="0"/>
              <a:t>нового </a:t>
            </a:r>
            <a:r>
              <a:rPr lang="ru-RU" dirty="0" smtClean="0"/>
              <a:t>поколения.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\Desktop\56e02c68e476068de900f40c1056d9a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71600"/>
            <a:ext cx="6770146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304800"/>
            <a:ext cx="7886700" cy="4876800"/>
          </a:xfrm>
        </p:spPr>
        <p:txBody>
          <a:bodyPr>
            <a:normAutofit/>
          </a:bodyPr>
          <a:lstStyle/>
          <a:p>
            <a:r>
              <a:rPr lang="ru-RU" dirty="0" smtClean="0"/>
              <a:t>Меры борьбы с листоедами. Глубокая перекопка почвы осенью после уборки крестоцветных культур и борьба с сорняками. </a:t>
            </a:r>
            <a:r>
              <a:rPr lang="ru-RU" dirty="0" smtClean="0"/>
              <a:t>При </a:t>
            </a:r>
            <a:r>
              <a:rPr lang="ru-RU" dirty="0" smtClean="0"/>
              <a:t>массовом </a:t>
            </a:r>
            <a:r>
              <a:rPr lang="ru-RU" dirty="0" smtClean="0"/>
              <a:t>появлении </a:t>
            </a:r>
            <a:r>
              <a:rPr lang="ru-RU" dirty="0" smtClean="0"/>
              <a:t>вредителей обработка растений трихлорметафосом-3.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Болезни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14400"/>
            <a:ext cx="7886700" cy="5562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Кила. Широко распространенное грибное </a:t>
            </a:r>
            <a:r>
              <a:rPr lang="ru-RU" dirty="0" smtClean="0"/>
              <a:t>заболевание</a:t>
            </a:r>
            <a:r>
              <a:rPr lang="ru-RU" dirty="0" smtClean="0"/>
              <a:t>. Поражает корни всех видов капусты, репы, редиса, гор­чицы, турнепса, брюквы, сорняков из семейства Крестоцветные. Особенно большой вред наносит в северо-западных областях на тяжелых и кислых почвах. При длительном выращивании растений из семейства Крестоцветные на одном и том же месте кила наносит очень большой ущерб урожаю. На корнях </a:t>
            </a:r>
            <a:r>
              <a:rPr lang="ru-RU" dirty="0" smtClean="0"/>
              <a:t>пораженных </a:t>
            </a:r>
            <a:r>
              <a:rPr lang="ru-RU" dirty="0" smtClean="0"/>
              <a:t>растений образуются </a:t>
            </a:r>
            <a:r>
              <a:rPr lang="ru-RU" dirty="0" err="1" smtClean="0"/>
              <a:t>желвакообразные</a:t>
            </a:r>
            <a:r>
              <a:rPr lang="ru-RU" dirty="0" smtClean="0"/>
              <a:t> вздутия (наросты), мелкие у рассады и значительные по размеру у взрослых расте­ний. Пораженная рассада почти не отличается от здоровой, лишь при раннем и сильном заражении она несколько отстает в росте. В этом случае поражение килой можно обнаружить лишь при тщательном осмотре корней. Взрослые пораженные растения становятся вялыми, особенно в жаркие часы дня, </a:t>
            </a:r>
            <a:r>
              <a:rPr lang="ru-RU" dirty="0" smtClean="0"/>
              <a:t>из-за</a:t>
            </a:r>
            <a:r>
              <a:rPr lang="ru-RU" dirty="0" smtClean="0"/>
              <a:t>    недостатка    влаги    и    питательных    элементов,    которые </a:t>
            </a:r>
            <a:r>
              <a:rPr lang="ru-RU" dirty="0" smtClean="0"/>
              <a:t>расходуются </a:t>
            </a:r>
            <a:r>
              <a:rPr lang="ru-RU" dirty="0" smtClean="0"/>
              <a:t>на образование наростов. На больных растениях кочаны </a:t>
            </a:r>
            <a:r>
              <a:rPr lang="ru-RU" dirty="0" err="1" smtClean="0"/>
              <a:t>недоразвиваются</a:t>
            </a:r>
            <a:r>
              <a:rPr lang="ru-RU" dirty="0" smtClean="0"/>
              <a:t>, а часто совсем не образуются. Осенью наросты килы загнивают и разрушаются. Возбудитель заболевания попадает в почву и заражает ее, сохраняя </a:t>
            </a:r>
            <a:r>
              <a:rPr lang="ru-RU" dirty="0" smtClean="0"/>
              <a:t>жизнеспособность </a:t>
            </a:r>
            <a:r>
              <a:rPr lang="ru-RU" dirty="0" smtClean="0"/>
              <a:t>до четырех-пяти лет и более.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6096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Капусту, брюкву, репу, редьку, редис и другие могут пов­реждать свыше 300 видов вредителей и болезней: подземные части растений — личинки капустных мух, жуки-долгоносики, личинки жуков-щелкунов (проволочники), кила капусты; стеб­ли — личинки жуков-скрытнохоботников, черная ножка; лис­тья — крестоцветные блошки, жуки-листоеды, гусеницы бе­лянок, капустной моли, капустной совки, личинки рапсового пилильщика, крестоцветные клопы, ложная мучнистая роса, кочаны — гусеницы капустной совки, грибные и бактериальные гнили; бутоны и семена — рапсовый цветоед и т. д.</a:t>
            </a:r>
          </a:p>
          <a:p>
            <a:r>
              <a:rPr lang="ru-RU" dirty="0" smtClean="0"/>
              <a:t>Весной особенно вредоносны крестоцветные блошки, ли­чинки капустной мухи и скрытнохоботника, гусеницы белянок и подгрызающих совок, черная ножка и кила. Летом представ­ляют опасность гусеницы различных совок, капустной моли, белянок, жуки-листоеды, личинки капустных мух, а для се­менников — жуки рапсового цветоеда, капустная тля, слизни, ложная мучнистая роса, гнили.</a:t>
            </a:r>
          </a:p>
          <a:p>
            <a:r>
              <a:rPr lang="ru-RU" dirty="0" smtClean="0"/>
              <a:t>Борьбу с вредителями и болезнями проводят со времени выращивания рассады и в течение всего дальнейшего периода вегетации. Химические и биологические средства борьбы во всех случаях применяют не позднее чем за 20 — 30 дней до сбора урожая.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1\Desktop\154_1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6051550" cy="4538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94360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Меры </a:t>
            </a:r>
            <a:r>
              <a:rPr lang="ru-RU" dirty="0" smtClean="0"/>
              <a:t>борьбы: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Использование </a:t>
            </a:r>
            <a:r>
              <a:rPr lang="ru-RU" dirty="0" smtClean="0"/>
              <a:t>устойчивых сортов. </a:t>
            </a:r>
            <a:endParaRPr lang="ru-RU" dirty="0" smtClean="0"/>
          </a:p>
          <a:p>
            <a:r>
              <a:rPr lang="ru-RU" dirty="0" smtClean="0"/>
              <a:t>Выращивание </a:t>
            </a:r>
            <a:r>
              <a:rPr lang="ru-RU" dirty="0" smtClean="0"/>
              <a:t>рассады на свежей почве, не зараженной килой и другими болезнями. </a:t>
            </a:r>
            <a:endParaRPr lang="ru-RU" dirty="0" smtClean="0"/>
          </a:p>
          <a:p>
            <a:r>
              <a:rPr lang="ru-RU" dirty="0" smtClean="0"/>
              <a:t>Тщательный </a:t>
            </a:r>
            <a:r>
              <a:rPr lang="ru-RU" dirty="0" smtClean="0"/>
              <a:t>осмотр рассады перед высад­кой и выбраковка пораженных растений. </a:t>
            </a:r>
            <a:endParaRPr lang="ru-RU" dirty="0" smtClean="0"/>
          </a:p>
          <a:p>
            <a:r>
              <a:rPr lang="ru-RU" dirty="0" smtClean="0"/>
              <a:t>Н</a:t>
            </a:r>
            <a:r>
              <a:rPr lang="ru-RU" dirty="0" smtClean="0"/>
              <a:t>еобходимо </a:t>
            </a:r>
            <a:r>
              <a:rPr lang="ru-RU" dirty="0" smtClean="0"/>
              <a:t>соблюдать плодосмен: </a:t>
            </a:r>
            <a:r>
              <a:rPr lang="ru-RU" dirty="0" smtClean="0"/>
              <a:t>возвращать </a:t>
            </a:r>
            <a:r>
              <a:rPr lang="ru-RU" dirty="0" smtClean="0"/>
              <a:t>культуры на прежнее место не ранее чем через четыре-пять лет. </a:t>
            </a:r>
            <a:endParaRPr lang="ru-RU" dirty="0" smtClean="0"/>
          </a:p>
          <a:p>
            <a:r>
              <a:rPr lang="ru-RU" dirty="0" smtClean="0"/>
              <a:t>Рекомендуется </a:t>
            </a:r>
            <a:r>
              <a:rPr lang="ru-RU" dirty="0" smtClean="0"/>
              <a:t>известковать почву в парниках перед посевом капусты.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 smtClean="0"/>
              <a:t>течение вегетации нужно окучивать </a:t>
            </a:r>
            <a:r>
              <a:rPr lang="ru-RU" dirty="0" smtClean="0"/>
              <a:t>капусту </a:t>
            </a:r>
            <a:r>
              <a:rPr lang="ru-RU" dirty="0" smtClean="0"/>
              <a:t>после полива и подкормок для образования дополнительных корней, периодически удалять растения, сильно пораженные килой. </a:t>
            </a:r>
            <a:endParaRPr lang="ru-RU" dirty="0" smtClean="0"/>
          </a:p>
          <a:p>
            <a:r>
              <a:rPr lang="ru-RU" dirty="0" smtClean="0"/>
              <a:t>Одновременно </a:t>
            </a:r>
            <a:r>
              <a:rPr lang="ru-RU" dirty="0" smtClean="0"/>
              <a:t>с уборкой урожая следует удалять </a:t>
            </a:r>
            <a:r>
              <a:rPr lang="ru-RU" dirty="0" smtClean="0"/>
              <a:t>кочерыги</a:t>
            </a:r>
            <a:r>
              <a:rPr lang="ru-RU" dirty="0" smtClean="0"/>
              <a:t>, не допуская загнивания и разложения корней в почве, собранные кочерыги нужно выносить с участка и </a:t>
            </a:r>
            <a:r>
              <a:rPr lang="ru-RU" dirty="0" smtClean="0"/>
              <a:t>сжигать.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33400"/>
            <a:ext cx="7886700" cy="601980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Черная ножка. Опасное грибное заболевание </a:t>
            </a:r>
            <a:r>
              <a:rPr lang="ru-RU" dirty="0" smtClean="0"/>
              <a:t>рассады </a:t>
            </a:r>
            <a:r>
              <a:rPr lang="ru-RU" dirty="0" smtClean="0"/>
              <a:t>капусты, всходов брюквы, редиса и других крестоцветных культур. Возбудители черной ножки — различные виды грибов, сохраняющихся в почве и в растительных остатках, особенно при длительном бессменном использовании парников под рассаду капусты. Характерные признаки болезни — потемнение и </a:t>
            </a:r>
            <a:r>
              <a:rPr lang="ru-RU" dirty="0" smtClean="0"/>
              <a:t>загнивание </a:t>
            </a:r>
            <a:r>
              <a:rPr lang="ru-RU" dirty="0" smtClean="0"/>
              <a:t>корневой шейки. Больные растения легко выдергиваются из почвы. В случае раннего поражения всходов растения </a:t>
            </a:r>
            <a:r>
              <a:rPr lang="ru-RU" dirty="0" smtClean="0"/>
              <a:t>полегают </a:t>
            </a:r>
            <a:r>
              <a:rPr lang="ru-RU" dirty="0" smtClean="0"/>
              <a:t>и гибнут. При более позднем поражении рассада после </a:t>
            </a:r>
            <a:r>
              <a:rPr lang="ru-RU" dirty="0" smtClean="0"/>
              <a:t>высадки </a:t>
            </a:r>
            <a:r>
              <a:rPr lang="ru-RU" dirty="0" smtClean="0"/>
              <a:t>в грунт слабо развивается, отстает в росте, урожай резко снижается. Развитию возбудителей черной ножки способствует высокая влажность почвы и кислая реакция ее среды. Чаще всего страдают от заболевания загущенные посевы, ослабленные в результате избыточного внесения удобрений, особенно азотных. Развитию и распространению болезни способствует также обильный полив, слабое проветривание, резкие перепады </a:t>
            </a:r>
            <a:r>
              <a:rPr lang="ru-RU" dirty="0" smtClean="0"/>
              <a:t>температуры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1\Desktop\185_1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762000"/>
            <a:ext cx="6579659" cy="493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60198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Меры борьбы. Использование устойчивых к черной </a:t>
            </a:r>
            <a:r>
              <a:rPr lang="ru-RU" dirty="0" smtClean="0"/>
              <a:t>ножке </a:t>
            </a:r>
            <a:r>
              <a:rPr lang="ru-RU" dirty="0" smtClean="0"/>
              <a:t>сортов капусты. Выращивание рассады на свежей почве, не зараженной черной ножкой. </a:t>
            </a:r>
            <a:r>
              <a:rPr lang="ru-RU" dirty="0" smtClean="0"/>
              <a:t>Известкование</a:t>
            </a:r>
            <a:r>
              <a:rPr lang="ru-RU" dirty="0" smtClean="0"/>
              <a:t> почвы в парниках свежегашеной известью (1 —1,5 кг на 1 м ). При выращивании рассады в парниках важно не допускать </a:t>
            </a:r>
            <a:r>
              <a:rPr lang="ru-RU" dirty="0" err="1" smtClean="0"/>
              <a:t>загущения</a:t>
            </a:r>
            <a:r>
              <a:rPr lang="ru-RU" dirty="0" smtClean="0"/>
              <a:t> </a:t>
            </a:r>
            <a:r>
              <a:rPr lang="ru-RU" dirty="0" smtClean="0"/>
              <a:t>посевов, резкого повышения температуры и влажности почвы и воздуха. </a:t>
            </a:r>
            <a:r>
              <a:rPr lang="ru-RU" dirty="0" smtClean="0"/>
              <a:t>Оптимальный </a:t>
            </a:r>
            <a:r>
              <a:rPr lang="ru-RU" dirty="0" smtClean="0"/>
              <a:t>температурный режим при посеве 18—20° С, при появлении всходов в течение трех—пяти дней 6—8° С, в последующий период 12—16° С (до 18° С в солнечные дни) днем и 8—10° С ночью. </a:t>
            </a:r>
            <a:r>
              <a:rPr lang="ru-RU" dirty="0" smtClean="0"/>
              <a:t>Систематически </a:t>
            </a:r>
            <a:r>
              <a:rPr lang="ru-RU" dirty="0" smtClean="0"/>
              <a:t>проветривают теплицу для снижения влажности воздуха и почвы. Своевременно </a:t>
            </a:r>
            <a:r>
              <a:rPr lang="ru-RU" dirty="0" smtClean="0"/>
              <a:t>пикируют </a:t>
            </a:r>
            <a:r>
              <a:rPr lang="ru-RU" dirty="0" smtClean="0"/>
              <a:t>сеянцы, регулярно рыхлят почву, не допуская ее </a:t>
            </a:r>
            <a:r>
              <a:rPr lang="ru-RU" dirty="0" smtClean="0"/>
              <a:t>переувлажнения</a:t>
            </a:r>
            <a:r>
              <a:rPr lang="ru-RU" dirty="0" smtClean="0"/>
              <a:t>, подсыпают растения песком (слоем до 2 см), что способствует подсушиванию почвы и образованию </a:t>
            </a:r>
            <a:r>
              <a:rPr lang="ru-RU" dirty="0" smtClean="0"/>
              <a:t>дополнительных </a:t>
            </a:r>
            <a:r>
              <a:rPr lang="ru-RU" dirty="0" smtClean="0"/>
              <a:t>корней у растений. При раннем появлении очагов черной ножки выбраковывают больные растения перед высадкой в грунт.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6248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Ложная мучнистая роса, или </a:t>
            </a:r>
            <a:r>
              <a:rPr lang="ru-RU" dirty="0" err="1" smtClean="0"/>
              <a:t>пероноспороз</a:t>
            </a:r>
            <a:r>
              <a:rPr lang="ru-RU" dirty="0" smtClean="0"/>
              <a:t>. Это грибное заболевание может поражать капусту, реже редис и </a:t>
            </a:r>
            <a:r>
              <a:rPr lang="ru-RU" dirty="0" smtClean="0"/>
              <a:t>другие </a:t>
            </a:r>
            <a:r>
              <a:rPr lang="ru-RU" dirty="0" smtClean="0"/>
              <a:t>культуры из семейства Крестоцветные. Особенно часто </a:t>
            </a:r>
            <a:r>
              <a:rPr lang="ru-RU" dirty="0" smtClean="0"/>
              <a:t>поражает </a:t>
            </a:r>
            <a:r>
              <a:rPr lang="ru-RU" dirty="0" smtClean="0"/>
              <a:t>рассаду в парниках и пленочных укрытиях при загущенном посеве и слабой вентиляции. На листьях симптомы заболевания проявляются в виде желтых расплывчатых пятен на верхней стороне. С нижней стороны таких пятен образуется беловатый, позже сереющий налет </a:t>
            </a:r>
            <a:r>
              <a:rPr lang="ru-RU" dirty="0" err="1" smtClean="0"/>
              <a:t>конидиального</a:t>
            </a:r>
            <a:r>
              <a:rPr lang="ru-RU" dirty="0" smtClean="0"/>
              <a:t> плодоношения гриба. Сильно пораженные листья желтеют и отмирают. После высадки рассады в грунт развитие болезни часто приостанавливается, но во влажные годы заболевание может дать вспышку. Чаще всего поражаются нижние листья, на которых появляются красновато-желтые пятна. Гриб зимует на листьях и других растительных остатках, а также на маточных растениях, оставляемых для получения семян и на семенах. У редиса пораженные </a:t>
            </a:r>
            <a:r>
              <a:rPr lang="ru-RU" dirty="0" smtClean="0"/>
              <a:t>корнеплоды </a:t>
            </a:r>
            <a:r>
              <a:rPr lang="ru-RU" dirty="0" smtClean="0"/>
              <a:t>часто растрескиваются и покрываются темными пятнами.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\Desktop\165_1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781800" cy="508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85800"/>
            <a:ext cx="7886700" cy="54911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Меры борьбы. Уничтожение растительных остатков и борьба с сорняками. Отбор на маточники только здоровых </a:t>
            </a:r>
            <a:r>
              <a:rPr lang="ru-RU" dirty="0" smtClean="0"/>
              <a:t>растений</a:t>
            </a:r>
            <a:r>
              <a:rPr lang="ru-RU" dirty="0" smtClean="0"/>
              <a:t>. Большое значение имеет плодосмен: на участке, где </a:t>
            </a:r>
            <a:r>
              <a:rPr lang="ru-RU" dirty="0" smtClean="0"/>
              <a:t>выращивали </a:t>
            </a:r>
            <a:r>
              <a:rPr lang="ru-RU" dirty="0" smtClean="0"/>
              <a:t>капусту, в течение трех-четырех лет необходимо </a:t>
            </a:r>
            <a:r>
              <a:rPr lang="ru-RU" dirty="0" smtClean="0"/>
              <a:t>выращивать </a:t>
            </a:r>
            <a:r>
              <a:rPr lang="ru-RU" dirty="0" smtClean="0"/>
              <a:t>томат, морковь, свеклу и другие культуры, не </a:t>
            </a:r>
            <a:r>
              <a:rPr lang="ru-RU" dirty="0" smtClean="0"/>
              <a:t>относящиеся </a:t>
            </a:r>
            <a:r>
              <a:rPr lang="ru-RU" dirty="0" smtClean="0"/>
              <a:t>к семейству Крестоцветные. После этого на нем вновь можно размещать капусту. Применение устойчивых сортов. </a:t>
            </a:r>
            <a:r>
              <a:rPr lang="ru-RU" dirty="0" smtClean="0"/>
              <a:t>Использование </a:t>
            </a:r>
            <a:r>
              <a:rPr lang="ru-RU" dirty="0" smtClean="0"/>
              <a:t>для посева семян, полученных от здоровых </a:t>
            </a:r>
            <a:r>
              <a:rPr lang="ru-RU" dirty="0" smtClean="0"/>
              <a:t>растений</a:t>
            </a:r>
            <a:r>
              <a:rPr lang="ru-RU" dirty="0" smtClean="0"/>
              <a:t>. Обеззараживание </a:t>
            </a:r>
            <a:r>
              <a:rPr lang="ru-RU" dirty="0" smtClean="0"/>
              <a:t>семян. </a:t>
            </a:r>
            <a:r>
              <a:rPr lang="ru-RU" dirty="0" smtClean="0"/>
              <a:t>Важно не допускать </a:t>
            </a:r>
            <a:r>
              <a:rPr lang="ru-RU" dirty="0" err="1" smtClean="0"/>
              <a:t>загущения</a:t>
            </a:r>
            <a:r>
              <a:rPr lang="ru-RU" dirty="0" smtClean="0"/>
              <a:t> посевов, усиленно проветривать парники и пленочные укрытия, а при вспышке болезни ускорить высадку рассады в открытый грунт.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61722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Сосудистый бактериоз. Бактериальное заболевание капусты и других культур из семейства Крестоцветные. Поражает </a:t>
            </a:r>
            <a:r>
              <a:rPr lang="ru-RU" dirty="0" smtClean="0"/>
              <a:t>сосудистую </a:t>
            </a:r>
            <a:r>
              <a:rPr lang="ru-RU" dirty="0" smtClean="0"/>
              <a:t>систему растений, вызывая увядание листьев. Листья желтеют, жилки у них становятся темными. Потемнение сосудов наблюдается и у кочерыг, что хорошо видно на их поперечном разрезе. У заболевших всходов желтеют и отмирают </a:t>
            </a:r>
            <a:r>
              <a:rPr lang="ru-RU" dirty="0" smtClean="0"/>
              <a:t>семядольные </a:t>
            </a:r>
            <a:r>
              <a:rPr lang="ru-RU" dirty="0" smtClean="0"/>
              <a:t>листья. Пораженная рассада отстает в росте. Кочан часто не образуется. Развитию болезни способствует теплая и влажная погода, а также повреждения растений насекомыми, живущими в почве. Слабо поражаются поздние сорта белокочанной капусты. </a:t>
            </a:r>
            <a:r>
              <a:rPr lang="ru-RU" dirty="0" smtClean="0"/>
              <a:t>Источником </a:t>
            </a:r>
            <a:r>
              <a:rPr lang="ru-RU" dirty="0" smtClean="0"/>
              <a:t>инфекции могут быть неразложившиеся растительные остатки, маточные кочерыги и семена, полученные от больных растений.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\Desktop\130_1_ma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5741" y="514350"/>
            <a:ext cx="6935259" cy="5201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886700" cy="1325563"/>
          </a:xfrm>
        </p:spPr>
        <p:txBody>
          <a:bodyPr/>
          <a:lstStyle/>
          <a:p>
            <a:pPr algn="ctr"/>
            <a:r>
              <a:rPr lang="ru-RU" dirty="0" smtClean="0"/>
              <a:t>Вредители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066800"/>
            <a:ext cx="7886700" cy="5486400"/>
          </a:xfrm>
        </p:spPr>
        <p:txBody>
          <a:bodyPr>
            <a:noAutofit/>
          </a:bodyPr>
          <a:lstStyle/>
          <a:p>
            <a:r>
              <a:rPr lang="ru-RU" sz="1600" dirty="0" smtClean="0"/>
              <a:t>Крестоцветные блошки. Капусту и другие кресто­цветные культуры повреждают шесть видов крестоцветных блошек: </a:t>
            </a:r>
            <a:r>
              <a:rPr lang="ru-RU" sz="1600" dirty="0" err="1" smtClean="0"/>
              <a:t>светлоногая</a:t>
            </a:r>
            <a:r>
              <a:rPr lang="ru-RU" sz="1600" dirty="0" smtClean="0"/>
              <a:t>, волнистая, синяя, выемчатая, южная и черная. Они распространены повсюду, где есть культивируе­мые или сорные растения из семейства Крестоцветные, кроме северных районов. Жуки мелкие (1,3 — 3 мм), чаще всего полосатые (черные с желтыми полосками), одноцветные чер­ные или синие с металлическим отливом, хорошо прыгают и летают, с продолговато-овальным телом. Личинки блошек длиной до 4 мм, червеобразные, с тремя парами грудных ног, беловато-желтоватые.   Зимуют   жуки   под   растительными   остатками, в верхнем слое почвы и в других укромных местах. Весной появляются очень рано, как только оттает почва. Вначале они питаются листьями кресто­цветных сорняков (пастушья сумка, полевая ярутка, обыкновенная сурепица, желтушник и др.), а затем перелетают на всходы и рассаду культивируемых крестоцветных растений. Жуки соскабли­вают с листьев верхний слой в виде язвочек диаметром 1,5 — 2 мм. При росте листьев в местах повреждений образуют­ся отверстия, в случае сильных повре­ждений всходы и рассада могут погибнуть в течение трех-четырех дней, особенно если стоит жаркая и сухая погода. Большинство видов откладывает яйца в почву около крестоцветных  растений  . Отродившиеся личинки питаются мелкими корешками, не принося заметного  вреда, затем  превращаются в куколок. В начале июля появляется новое поколение блошек. В отличие от других видов </a:t>
            </a:r>
            <a:r>
              <a:rPr lang="ru-RU" sz="1600" dirty="0" err="1" smtClean="0"/>
              <a:t>светлоногая</a:t>
            </a:r>
            <a:r>
              <a:rPr lang="ru-RU" sz="1600" dirty="0" smtClean="0"/>
              <a:t> блошка откладывает яйца не в почву, а на листья сорняков, чаще всего на дикую редьку. Личинки ее минируют листья, проделывая в них ходы разнообразной формы.</a:t>
            </a:r>
          </a:p>
          <a:p>
            <a:r>
              <a:rPr lang="ru-RU" sz="1600" dirty="0" smtClean="0"/>
              <a:t>Летом блошки иногда сильно повреждают летние посевы редиса, а также рассаду цветной капусты.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5719763"/>
          </a:xfrm>
        </p:spPr>
        <p:txBody>
          <a:bodyPr/>
          <a:lstStyle/>
          <a:p>
            <a:r>
              <a:rPr lang="ru-RU" dirty="0" smtClean="0"/>
              <a:t>Меры борьбы. Выращивание устойчивых сортов. Отбор на семенники здоровых маточных растений. Смена или </a:t>
            </a:r>
            <a:r>
              <a:rPr lang="ru-RU" dirty="0" smtClean="0"/>
              <a:t>дезинфекция </a:t>
            </a:r>
            <a:r>
              <a:rPr lang="ru-RU" dirty="0" smtClean="0"/>
              <a:t>почвы в парниках. Использование для посева семян, полученных от здоровых растений. </a:t>
            </a:r>
            <a:r>
              <a:rPr lang="ru-RU" dirty="0" smtClean="0"/>
              <a:t>Удаление </a:t>
            </a:r>
            <a:r>
              <a:rPr lang="ru-RU" dirty="0" smtClean="0"/>
              <a:t>заболевших растений вместе с корневой системой. Плодосмен: на прежнее место капусту можно возвращать не ранее чем через три-четыре года. Борьба с сорняками.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57200"/>
            <a:ext cx="7886700" cy="60198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Слизистый бактериоз. Бактериальное заболевание капусты, брюквы и репы. Чаще всего проявляется на ослабленных </a:t>
            </a:r>
            <a:r>
              <a:rPr lang="ru-RU" dirty="0" smtClean="0"/>
              <a:t>растениях</a:t>
            </a:r>
            <a:r>
              <a:rPr lang="ru-RU" dirty="0" smtClean="0"/>
              <a:t>, пораженных сосудистым бактериозом, поврежденных </a:t>
            </a:r>
            <a:r>
              <a:rPr lang="ru-RU" dirty="0" smtClean="0"/>
              <a:t>насекомыми</a:t>
            </a:r>
            <a:r>
              <a:rPr lang="ru-RU" dirty="0" smtClean="0"/>
              <a:t>, в результате переохлаждения кочанов после уборки, при уборке, транспортировке и хранении. Болезнь поражает растения, как правило, в период завязывания кочана. У </a:t>
            </a:r>
            <a:r>
              <a:rPr lang="ru-RU" dirty="0" smtClean="0"/>
              <a:t>основания </a:t>
            </a:r>
            <a:r>
              <a:rPr lang="ru-RU" dirty="0" smtClean="0"/>
              <a:t>наружных листьев появляется гниль с неприятным запахом, листья </a:t>
            </a:r>
            <a:r>
              <a:rPr lang="ru-RU" dirty="0" err="1" smtClean="0"/>
              <a:t>ослизняются</a:t>
            </a:r>
            <a:r>
              <a:rPr lang="ru-RU" dirty="0" smtClean="0"/>
              <a:t>. Гниль постепенно распространяется внутрь кочана и кочерыги. При сильном поражении кочан отваливается. Слабо пораженные кочаны кажутся здоровыми, но при хранении болезнь вызывает большие потери. Развитию ее способствует теплая (20 — 25° С и выше) и дождливая погода. Возбудитель заболевания сохраняется в растительных остатках. Семенами не передается.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1\Desktop\images_cms-image-0000863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81100"/>
            <a:ext cx="6096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5943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Меры борьбы. Сбор и уничтожение растительных </a:t>
            </a:r>
            <a:r>
              <a:rPr lang="ru-RU" dirty="0" smtClean="0"/>
              <a:t>остатков</a:t>
            </a:r>
            <a:r>
              <a:rPr lang="ru-RU" dirty="0" smtClean="0"/>
              <a:t>. Чередование культур: капусту лучше всего сажать после свеклы и бобовых, не поражаемых сосудистым бактериозом</a:t>
            </a:r>
            <a:r>
              <a:rPr lang="ru-RU" dirty="0" smtClean="0"/>
              <a:t>. Своевременная </a:t>
            </a:r>
            <a:r>
              <a:rPr lang="ru-RU" dirty="0" smtClean="0"/>
              <a:t>борьба с болезнями и вредителями, особенно с капустной мухой, ослабляющими растения. Удаление больных растений в период вегетации и выбраковка заболевших кочанов во время хранения. Отбор на маточники здоровых </a:t>
            </a:r>
            <a:r>
              <a:rPr lang="ru-RU" dirty="0" smtClean="0"/>
              <a:t>растений</a:t>
            </a:r>
            <a:r>
              <a:rPr lang="ru-RU" dirty="0" smtClean="0"/>
              <a:t>. Строгое соблюдение температурного режима при хранении семенников от 0 до + 1° С, а продовольственной капусты от 0 До —1° С. Повторный отбор маточных кочерыг весной с хорошими, полноценными корнями. Очистка кочерыг после высадки от сгнивших листьев.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624840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Фомоз</a:t>
            </a:r>
            <a:r>
              <a:rPr lang="ru-RU" dirty="0" smtClean="0"/>
              <a:t>, или сухая гниль. Одно из наиболее опасных грибных заболеваний капусты и других растений из семейства </a:t>
            </a:r>
            <a:r>
              <a:rPr lang="ru-RU" dirty="0" smtClean="0"/>
              <a:t>Крестоцветные </a:t>
            </a:r>
            <a:r>
              <a:rPr lang="ru-RU" dirty="0" smtClean="0"/>
              <a:t>в течение всего периода вегетации. </a:t>
            </a:r>
            <a:r>
              <a:rPr lang="ru-RU" dirty="0" smtClean="0"/>
              <a:t>Поражает</a:t>
            </a:r>
            <a:r>
              <a:rPr lang="ru-RU" dirty="0" smtClean="0"/>
              <a:t> рассаду примерно так же, как черная ножка, но в отличие от последней больная ткань стеблей не чернеет, а становится серой, стебель высыхает и бывает трухлявым. В местах поражения </a:t>
            </a:r>
            <a:r>
              <a:rPr lang="ru-RU" dirty="0" smtClean="0"/>
              <a:t>появляются </a:t>
            </a:r>
            <a:r>
              <a:rPr lang="ru-RU" dirty="0" smtClean="0"/>
              <a:t>пикниды со спорами гриба в виде хорошо заметных черных точек. Больная рассада, высаженная в грунт, отстает в росте, становится </a:t>
            </a:r>
            <a:r>
              <a:rPr lang="ru-RU" dirty="0" err="1" smtClean="0"/>
              <a:t>хлоротичной</a:t>
            </a:r>
            <a:r>
              <a:rPr lang="ru-RU" dirty="0" smtClean="0"/>
              <a:t>, нижние листья приобретают синеватую или пурпуровую окраску, в прикорневой части стебля появляется сухая гниль, стебель искривляется и часто засыхает. При более позднем заболевании внешние признаки его проявляются в виде вдавленных серых пятен (с пикнидами) на кочерыгах. В </a:t>
            </a:r>
            <a:r>
              <a:rPr lang="ru-RU" dirty="0" smtClean="0"/>
              <a:t>случае </a:t>
            </a:r>
            <a:r>
              <a:rPr lang="ru-RU" dirty="0" smtClean="0"/>
              <a:t>дальнейшего хранения кочерыги засыхают, становятся </a:t>
            </a:r>
            <a:r>
              <a:rPr lang="ru-RU" dirty="0" smtClean="0"/>
              <a:t>трухлявыми</a:t>
            </a:r>
            <a:r>
              <a:rPr lang="ru-RU" dirty="0" smtClean="0"/>
              <a:t>, непригодными для хранения. </a:t>
            </a:r>
            <a:r>
              <a:rPr lang="ru-RU" dirty="0" err="1" smtClean="0"/>
              <a:t>Фомоз</a:t>
            </a:r>
            <a:r>
              <a:rPr lang="ru-RU" dirty="0" smtClean="0"/>
              <a:t> поражает листья и стручки семенников, на которых появляются серые пятна с </a:t>
            </a:r>
            <a:r>
              <a:rPr lang="ru-RU" dirty="0" smtClean="0"/>
              <a:t>пикнидами</a:t>
            </a:r>
            <a:r>
              <a:rPr lang="ru-RU" dirty="0" smtClean="0"/>
              <a:t>. Развитию болезни способствуют высокая влажность </a:t>
            </a:r>
            <a:r>
              <a:rPr lang="ru-RU" dirty="0" smtClean="0"/>
              <a:t>воздуха </a:t>
            </a:r>
            <a:r>
              <a:rPr lang="ru-RU" dirty="0" smtClean="0"/>
              <a:t>(60—80%) и теплая погода, а также наличие </a:t>
            </a:r>
            <a:r>
              <a:rPr lang="ru-RU" dirty="0" smtClean="0"/>
              <a:t>механических </a:t>
            </a:r>
            <a:r>
              <a:rPr lang="ru-RU" dirty="0" smtClean="0"/>
              <a:t>повреждений, и прежде всего личинками капустной мухи и другими вредителями. Возбудитель заболевания </a:t>
            </a:r>
            <a:r>
              <a:rPr lang="ru-RU" dirty="0" smtClean="0"/>
              <a:t>сохраняется </a:t>
            </a:r>
            <a:r>
              <a:rPr lang="ru-RU" dirty="0" smtClean="0"/>
              <a:t>на растительных остатках, в семенах и маточных </a:t>
            </a:r>
            <a:r>
              <a:rPr lang="ru-RU" dirty="0" smtClean="0"/>
              <a:t>кочерыгах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1\Desktop\v-f-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1" y="1523056"/>
            <a:ext cx="5943600" cy="386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533400"/>
            <a:ext cx="7886700" cy="564356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Меры борьбы. Сбор и уничтожение кочерыг и других послеуборочных остатков; глубокая осенняя перекопка почвы; соблюдение плодосмена с возвращением культур из семейства Крестоцветные на прежнее место не ранее чем через четыре года; капусту первого года и семенники нельзя размещать рядом; смена или обеззараживание почвы в парниках; </a:t>
            </a:r>
            <a:r>
              <a:rPr lang="ru-RU" dirty="0" smtClean="0"/>
              <a:t>термическое </a:t>
            </a:r>
            <a:r>
              <a:rPr lang="ru-RU" dirty="0" smtClean="0"/>
              <a:t>обеззараживание семян; тщательная выбраковка больных растений и их уничтожение (сжигание); своевременная борьба с капустной мухой и другими вредителями; закладка в качестве маточников только здоровых растений и повторный осмотр кочерыг перед посадкой, поддержание оптимальных </a:t>
            </a:r>
            <a:r>
              <a:rPr lang="ru-RU" dirty="0" smtClean="0"/>
              <a:t>режимов </a:t>
            </a:r>
            <a:r>
              <a:rPr lang="ru-RU" dirty="0" smtClean="0"/>
              <a:t>хранения </a:t>
            </a:r>
            <a:r>
              <a:rPr lang="ru-RU" dirty="0" smtClean="0"/>
              <a:t>капусты.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rigina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905000" y="-60341"/>
            <a:ext cx="12289159" cy="691834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5029200"/>
            <a:ext cx="78867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Благодарю за внимание!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1063_content_pag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066800"/>
            <a:ext cx="6947214" cy="4348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457200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Меры борьбы. Борьба с сорняками. Ранние сроки посева и высадки рассады. Перекопка почвы после уборки урожая. Отлов блошек с помощью матерчатых флажков, верхняя часть которых смазана долго не высыхающим клеем. Опрыскивание всходов при появлении блошек эмульсией трихлорметафоса-3 (с. 40). В случае необходимости проведение повторной обра­ботки через десять дней. Редис можно опрыскивать лишь по всходам. Менее эффективно опыливание табачной пылью, луч­ше в смеси с </a:t>
            </a:r>
            <a:r>
              <a:rPr lang="ru-RU" dirty="0" err="1" smtClean="0"/>
              <a:t>известью-пушонкой</a:t>
            </a:r>
            <a:r>
              <a:rPr lang="ru-RU" dirty="0" smtClean="0"/>
              <a:t> или с золой (1:1) 2—3 раза с интервалом четыре-пять дней.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81000"/>
            <a:ext cx="7886700" cy="6172200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Капустные мухи. Капусту, репу и другие крестоцветные культуры повреждают личинки двух видов капустной мухи — весенней и летней. Распространены повсюду, где выращивают культуры из семейства Крестоцветные. Зона пос­тоянной вредоносности капустных мух — северо-запад, средняя полоса РСФСР и Западная Сибирь. Личинки мух проникают во внутреннюю часть главного корня капусты, что приостанав­ливает поступление питательных элементов в надземную часть, вызывает ослабление или гибель растения. Капустные мухи внешне похожи на обычных комнатных мух. Весенняя муха 6 — 6,8,   летняя —7—8   мм длиной.   Яйца   белые   с   глубокой   бороздкой, сигаровидные, длиной 1 —1,1 мм. Личинки безногие, белые, блестящие, цилиндрические (головы нет). Длина взрос­лой личинки 8 мм. Ложный кокон (</a:t>
            </a:r>
            <a:r>
              <a:rPr lang="ru-RU" dirty="0" err="1" smtClean="0"/>
              <a:t>пупарий</a:t>
            </a:r>
            <a:r>
              <a:rPr lang="ru-RU" dirty="0" smtClean="0"/>
              <a:t>) коричневый, дли­ной 5 мм. Зимуют куколки в почве на глубине 10—15 см в ложных коконах в местах нахождения личинок в предыдущем году. Мухи выходят из коконов ранней весной после прогре­вания почвы до 12° С, что совпадает со средними сроками высадки рассады капусты в открытый грунт. Лёт мух в Московской области начинается во время цветения березы, в Ленинградской области — в период цветения вишни и начала цветения сурепки. В парниках муха появляется раньше. Сам­ки мух откладывают яйца около рассады капусты, чаще всего в трещины почвы, образовавшиеся у основания стеблей расте­ний, по одному или небольшими кучками (рис. 36). Плодови­тость одной самки 100—150 яиц. При недостатке влаги зна­чительное количество яиц погибает. Появившиеся личинки перемещаются к стеблю и корням капусты и внедряются в них. При повреждении редиса и других корнеплодов из се­мейства Крестоцветные личинки проникают внутрь корнеплода. Продолжительность питания личинок 20—30 дней, после чего они уходят в почву для окукливания. Весенняя муха разви­вается в двух, летняя в одном поколении. Наиболее опасно весеннее поколение, повреждающее неокрепшие растения. Поздние сорта капусты более выносливы к повреждениям.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\Desktop\фотомото\337_1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857250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85800"/>
            <a:ext cx="7886700" cy="57912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Меры борьбы. Выращивание сильной, здоровой рассады, лучше в </a:t>
            </a:r>
            <a:r>
              <a:rPr lang="ru-RU" dirty="0" err="1" smtClean="0"/>
              <a:t>торфоперегнойных</a:t>
            </a:r>
            <a:r>
              <a:rPr lang="ru-RU" dirty="0" smtClean="0"/>
              <a:t> горшочках. Ранние сроки высадки ее на оптимальную глубину. Выбраковка рассады, сильно поврежденной личинками мух. При слабом заражении корни рассады промывают в воде, затем обмакивают в раствор коро­вяка с глиной. Периодическое </a:t>
            </a:r>
            <a:r>
              <a:rPr lang="ru-RU" dirty="0" err="1" smtClean="0"/>
              <a:t>отгребание</a:t>
            </a:r>
            <a:r>
              <a:rPr lang="ru-RU" dirty="0" smtClean="0"/>
              <a:t> яиц от растений и окучивание последних для образования дополнительных кор­ней. Окучивание повторяют после подкормок и поливов. Уборка кочерыг сразу после снятия урожая и их сжигание. Тщатель­ная осенняя перекопка почвы, способствующая гибели значи­тельного количества коконов мух. Из химических мер борьбы применяют опрыскивание окрепшей рассады после высадки в грунт 0,2%-ным раствором трихлорметафоса-3 или внесение в почву 5%-ного </a:t>
            </a:r>
            <a:r>
              <a:rPr lang="ru-RU" dirty="0" err="1" smtClean="0"/>
              <a:t>гранулята</a:t>
            </a:r>
            <a:r>
              <a:rPr lang="ru-RU" dirty="0" smtClean="0"/>
              <a:t> </a:t>
            </a:r>
            <a:r>
              <a:rPr lang="ru-RU" dirty="0" err="1" smtClean="0"/>
              <a:t>диазинона</a:t>
            </a:r>
            <a:r>
              <a:rPr lang="ru-RU" dirty="0" smtClean="0"/>
              <a:t>. Применение нафталина для отпугивания мух, который смеши­вают в равных частях с песком. Смесь подсыпают вплотную к стеблям из расчета 6 г на растение при обнаружении пер­вых яиц мух и повторно 2—3 раза через семь-восемь дней. С этой же целью применяют табачную (махорочную) пыль, смешанную наполовину с гашеной известью или с золой.</a:t>
            </a:r>
          </a:p>
          <a:p>
            <a:r>
              <a:rPr lang="ru-RU" dirty="0" smtClean="0"/>
              <a:t>В случае массового появления личинок мух обработка ка­пусты раствором </a:t>
            </a:r>
            <a:r>
              <a:rPr lang="ru-RU" dirty="0" err="1" smtClean="0"/>
              <a:t>карбофоса</a:t>
            </a:r>
            <a:r>
              <a:rPr lang="ru-RU" dirty="0" smtClean="0"/>
              <a:t> — по 0,2—0,3 л на одно растение.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304800"/>
            <a:ext cx="7886700" cy="62484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Стеблевой капустный скрытнохоботник. Распространен повсеместно. Наиболее вредоносен в Ленинградской, Московской и смежных с ними областях, на Украине, Кавказе. Повреждает рассаду капусты, редис, репу, брюкву, редьку и другие культуры. Жук черного цвета, длиной 2,8 — 3 мм, с длин­ной и тонкой </a:t>
            </a:r>
            <a:r>
              <a:rPr lang="ru-RU" dirty="0" err="1" smtClean="0"/>
              <a:t>головотрубкой</a:t>
            </a:r>
            <a:r>
              <a:rPr lang="ru-RU" dirty="0" smtClean="0"/>
              <a:t>, обычно скрытой между тазиками передних ног. Яйцо овальное, полупрозрачное, длиной 0,7 мм. Личинка белая, длиной до 5 мм, безногая, с желтой головой. Куколка желтоватая, находится в почве в земляной ячейке. Жуки зимуют под листовой подстилкой, растительными остат­ками и в почве. Появляются весной при температуре почвы 8 — 9° С, в центральных районах обычно в мае. В условиях Московской области приступают к яйцекладке в первой декаде, Ленинградской области — во второй декаде мая, как правило, в начале цветения вишни. Появившиеся личинки прогрызают ходы вдоль черешка листа и проникают в стебель молодых растений, где также делают ходы, нередко опускаясь до корня. На крупных листьях личинки живут в черешке. Поврежденные растения отстают в росте, а при сильном повреждении поги­бают. Развитие личинок продолжается около месяца, после чего они уходят в почву на глубину 2 — 3 см для окуклива­ния. Примерно через 20 дней появляются жуки, которые некоторое время питаются листьями, а затем переселяются в места зимовки.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3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115</TotalTime>
  <Words>165</Words>
  <PresentationFormat>Экран (4:3)</PresentationFormat>
  <Paragraphs>43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Тема13</vt:lpstr>
      <vt:lpstr>Основные вредители и болезни крестоцветных культур</vt:lpstr>
      <vt:lpstr>Слайд 2</vt:lpstr>
      <vt:lpstr>Вредители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Болезни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Azamatpolitsu</dc:creator>
  <cp:lastModifiedBy>1</cp:lastModifiedBy>
  <cp:revision>14</cp:revision>
  <dcterms:created xsi:type="dcterms:W3CDTF">2022-09-06T20:14:28Z</dcterms:created>
  <dcterms:modified xsi:type="dcterms:W3CDTF">2022-09-08T17:29:55Z</dcterms:modified>
</cp:coreProperties>
</file>